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8" r:id="rId2"/>
    <p:sldId id="259" r:id="rId3"/>
    <p:sldId id="260" r:id="rId4"/>
    <p:sldId id="261" r:id="rId5"/>
    <p:sldId id="263" r:id="rId6"/>
    <p:sldId id="26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90" y="-2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DA81F-4D84-4D06-9707-353BD23BA815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7B81F-614E-4B42-82F0-EC59CA401C6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7B81F-614E-4B42-82F0-EC59CA401C6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843558"/>
            <a:ext cx="7772400" cy="1102519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355726"/>
            <a:ext cx="6400800" cy="1873374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53F0-9FBF-4070-9FD2-716456117594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09DE-8ED8-45C8-B5E6-F5FD13F705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53F0-9FBF-4070-9FD2-716456117594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09DE-8ED8-45C8-B5E6-F5FD13F705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53F0-9FBF-4070-9FD2-716456117594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09DE-8ED8-45C8-B5E6-F5FD13F705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720080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771550"/>
            <a:ext cx="8640960" cy="3960440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53F0-9FBF-4070-9FD2-716456117594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09DE-8ED8-45C8-B5E6-F5FD13F705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53F0-9FBF-4070-9FD2-716456117594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09DE-8ED8-45C8-B5E6-F5FD13F705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53F0-9FBF-4070-9FD2-716456117594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09DE-8ED8-45C8-B5E6-F5FD13F705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53F0-9FBF-4070-9FD2-716456117594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09DE-8ED8-45C8-B5E6-F5FD13F705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53F0-9FBF-4070-9FD2-716456117594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09DE-8ED8-45C8-B5E6-F5FD13F705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53F0-9FBF-4070-9FD2-716456117594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09DE-8ED8-45C8-B5E6-F5FD13F705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53F0-9FBF-4070-9FD2-716456117594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09DE-8ED8-45C8-B5E6-F5FD13F705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53F0-9FBF-4070-9FD2-716456117594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09DE-8ED8-45C8-B5E6-F5FD13F705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64096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1520" y="915566"/>
            <a:ext cx="8640960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rbel" pitchFamily="34" charset="0"/>
              </a:defRPr>
            </a:lvl1pPr>
          </a:lstStyle>
          <a:p>
            <a:fld id="{E2C753F0-9FBF-4070-9FD2-716456117594}" type="datetimeFigureOut">
              <a:rPr lang="ko-KR" altLang="en-US" smtClean="0"/>
              <a:pPr/>
              <a:t>2011-07-08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rbel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rbel" pitchFamily="34" charset="0"/>
              </a:defRPr>
            </a:lvl1pPr>
          </a:lstStyle>
          <a:p>
            <a:fld id="{90CF09DE-8ED8-45C8-B5E6-F5FD13F7051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3200" b="1" kern="1200">
          <a:solidFill>
            <a:schemeClr val="tx1"/>
          </a:solidFill>
          <a:latin typeface="Corbe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rbel" pitchFamily="34" charset="0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rbel" pitchFamily="34" charset="0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orbel" pitchFamily="34" charset="0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orbel" pitchFamily="34" charset="0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Corbel" pitchFamily="34" charset="0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K:\Siggraph%202011\FastForward\uncompressed\GlobalReg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K:\Siggraph%202011\FastForward\uncompressed\Walkman.wm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K:\Siggraph%202011\FastForward\uncompressed\PP2.wmv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K:\Siggraph%202011\FastForward\uncompressed\IK.wmv" TargetMode="Externa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altLang="ko-KR" dirty="0" smtClean="0">
                <a:ea typeface="ＭＳ Ｐゴシック" pitchFamily="34" charset="-128"/>
              </a:rPr>
              <a:t>Modeling a deforming object from range scans</a:t>
            </a:r>
          </a:p>
          <a:p>
            <a:pPr lvl="1"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altLang="ko-KR" dirty="0" smtClean="0">
                <a:ea typeface="ＭＳ Ｐゴシック" pitchFamily="34" charset="-128"/>
              </a:rPr>
              <a:t>No template, markers, skeleton, or segmentation	</a:t>
            </a:r>
          </a:p>
        </p:txBody>
      </p:sp>
      <p:grpSp>
        <p:nvGrpSpPr>
          <p:cNvPr id="29" name="그룹 28"/>
          <p:cNvGrpSpPr/>
          <p:nvPr/>
        </p:nvGrpSpPr>
        <p:grpSpPr>
          <a:xfrm>
            <a:off x="179512" y="2211710"/>
            <a:ext cx="5959855" cy="2067964"/>
            <a:chOff x="323528" y="2159970"/>
            <a:chExt cx="6194161" cy="2149264"/>
          </a:xfrm>
        </p:grpSpPr>
        <p:grpSp>
          <p:nvGrpSpPr>
            <p:cNvPr id="27" name="그룹 26"/>
            <p:cNvGrpSpPr/>
            <p:nvPr/>
          </p:nvGrpSpPr>
          <p:grpSpPr>
            <a:xfrm>
              <a:off x="323528" y="2159970"/>
              <a:ext cx="6194161" cy="1635916"/>
              <a:chOff x="247319" y="2159970"/>
              <a:chExt cx="6194161" cy="1635916"/>
            </a:xfrm>
          </p:grpSpPr>
          <p:pic>
            <p:nvPicPr>
              <p:cNvPr id="1026" name="Picture 2" descr="F:\Siggraph 2011\FastForward\screenshots\pp2-shot01-frame0001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7319" y="2179733"/>
                <a:ext cx="1049056" cy="1596390"/>
              </a:xfrm>
              <a:prstGeom prst="rect">
                <a:avLst/>
              </a:prstGeom>
              <a:noFill/>
            </p:spPr>
          </p:pic>
          <p:pic>
            <p:nvPicPr>
              <p:cNvPr id="1027" name="Picture 3" descr="F:\Siggraph 2011\FastForward\screenshots\pp2-shot01-frame000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29858" y="2237508"/>
                <a:ext cx="997362" cy="1480840"/>
              </a:xfrm>
              <a:prstGeom prst="rect">
                <a:avLst/>
              </a:prstGeom>
              <a:noFill/>
            </p:spPr>
          </p:pic>
          <p:pic>
            <p:nvPicPr>
              <p:cNvPr id="1028" name="Picture 4" descr="F:\Siggraph 2011\FastForward\screenshots\pp2-shot01-frame0013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369674" y="2194937"/>
                <a:ext cx="842286" cy="1565982"/>
              </a:xfrm>
              <a:prstGeom prst="rect">
                <a:avLst/>
              </a:prstGeom>
              <a:noFill/>
            </p:spPr>
          </p:pic>
          <p:pic>
            <p:nvPicPr>
              <p:cNvPr id="1030" name="Picture 6" descr="F:\Siggraph 2011\FastForward\screenshots\pp2-shot01-frame002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123728" y="2194937"/>
                <a:ext cx="1106830" cy="1565982"/>
              </a:xfrm>
              <a:prstGeom prst="rect">
                <a:avLst/>
              </a:prstGeom>
              <a:noFill/>
            </p:spPr>
          </p:pic>
          <p:pic>
            <p:nvPicPr>
              <p:cNvPr id="1031" name="Picture 7" descr="F:\Siggraph 2011\FastForward\screenshots\pp2-shot01-frame0031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376785" y="2159970"/>
                <a:ext cx="881814" cy="1635916"/>
              </a:xfrm>
              <a:prstGeom prst="rect">
                <a:avLst/>
              </a:prstGeom>
              <a:noFill/>
            </p:spPr>
          </p:pic>
          <p:pic>
            <p:nvPicPr>
              <p:cNvPr id="1032" name="Picture 8" descr="F:\Siggraph 2011\FastForward\screenshots\pp2-shot01-frame0034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5292080" y="2533980"/>
                <a:ext cx="1149400" cy="887896"/>
              </a:xfrm>
              <a:prstGeom prst="rect">
                <a:avLst/>
              </a:prstGeom>
              <a:noFill/>
            </p:spPr>
          </p:pic>
        </p:grpSp>
        <p:sp>
          <p:nvSpPr>
            <p:cNvPr id="25" name="TextBox 24"/>
            <p:cNvSpPr txBox="1"/>
            <p:nvPr/>
          </p:nvSpPr>
          <p:spPr>
            <a:xfrm>
              <a:off x="2018622" y="3939902"/>
              <a:ext cx="2803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mtClean="0">
                  <a:latin typeface="Corbel" pitchFamily="34" charset="0"/>
                </a:rPr>
                <a:t>Input: Dynamic range scans</a:t>
              </a:r>
              <a:endParaRPr lang="ko-KR" altLang="en-US">
                <a:latin typeface="Corbel" pitchFamily="34" charset="0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6714060" y="1635646"/>
            <a:ext cx="2178420" cy="3238619"/>
            <a:chOff x="6516216" y="1707654"/>
            <a:chExt cx="2178420" cy="3238619"/>
          </a:xfrm>
        </p:grpSpPr>
        <p:pic>
          <p:nvPicPr>
            <p:cNvPr id="1033" name="Picture 9" descr="F:\Siggraph 2011\FastForward\screenshots\test-shot04-frame0032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807580" y="1707654"/>
              <a:ext cx="1887056" cy="2459236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6516216" y="4299942"/>
              <a:ext cx="21387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mtClean="0">
                  <a:latin typeface="Corbel" pitchFamily="34" charset="0"/>
                </a:rPr>
                <a:t>Output: articulated</a:t>
              </a:r>
            </a:p>
            <a:p>
              <a:pPr algn="ctr"/>
              <a:r>
                <a:rPr lang="en-US" altLang="ko-KR" smtClean="0">
                  <a:latin typeface="Corbel" pitchFamily="34" charset="0"/>
                </a:rPr>
                <a:t>3D model with joints</a:t>
              </a:r>
              <a:endParaRPr lang="ko-KR" altLang="en-US">
                <a:latin typeface="Corbel" pitchFamily="34" charset="0"/>
              </a:endParaRPr>
            </a:p>
          </p:txBody>
        </p:sp>
      </p:grpSp>
      <p:cxnSp>
        <p:nvCxnSpPr>
          <p:cNvPr id="18" name="직선 화살표 연결선 17"/>
          <p:cNvCxnSpPr/>
          <p:nvPr/>
        </p:nvCxnSpPr>
        <p:spPr>
          <a:xfrm>
            <a:off x="6228184" y="2787774"/>
            <a:ext cx="575271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Tm="1037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Challenges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ＭＳ Ｐゴシック" pitchFamily="34" charset="-128"/>
              </a:rPr>
              <a:t>Stitching is hard!</a:t>
            </a:r>
          </a:p>
        </p:txBody>
      </p:sp>
      <p:pic>
        <p:nvPicPr>
          <p:cNvPr id="2058" name="Picture 10" descr="K:\Siggraph 2011\FastForward\pp2-noJoints2-nomes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9622"/>
            <a:ext cx="1430148" cy="1701851"/>
          </a:xfrm>
          <a:prstGeom prst="rect">
            <a:avLst/>
          </a:prstGeom>
          <a:noFill/>
        </p:spPr>
      </p:pic>
      <p:pic>
        <p:nvPicPr>
          <p:cNvPr id="2059" name="Picture 11" descr="K:\Siggraph 2011\FastForward\saveState01_pink-panther1_03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291830"/>
            <a:ext cx="1652039" cy="1743430"/>
          </a:xfrm>
          <a:prstGeom prst="rect">
            <a:avLst/>
          </a:prstGeom>
          <a:noFill/>
        </p:spPr>
      </p:pic>
      <p:pic>
        <p:nvPicPr>
          <p:cNvPr id="2060" name="Picture 12" descr="K:\Siggraph 2011\FastForward\saveState02_pink-panther2_03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411510"/>
            <a:ext cx="1444968" cy="1691971"/>
          </a:xfrm>
          <a:prstGeom prst="rect">
            <a:avLst/>
          </a:prstGeom>
          <a:noFill/>
        </p:spPr>
      </p:pic>
      <p:pic>
        <p:nvPicPr>
          <p:cNvPr id="2061" name="Picture 13" descr="K:\Siggraph 2011\FastForward\saveState04_pink-panther1_03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2427734"/>
            <a:ext cx="1585760" cy="1795713"/>
          </a:xfrm>
          <a:prstGeom prst="rect">
            <a:avLst/>
          </a:prstGeom>
          <a:noFill/>
        </p:spPr>
      </p:pic>
      <p:pic>
        <p:nvPicPr>
          <p:cNvPr id="2062" name="Picture 14" descr="K:\Siggraph 2011\FastForward\saveState04_pink-panther2_03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987574"/>
            <a:ext cx="1420268" cy="1704321"/>
          </a:xfrm>
          <a:prstGeom prst="rect">
            <a:avLst/>
          </a:prstGeom>
          <a:noFill/>
        </p:spPr>
      </p:pic>
      <p:pic>
        <p:nvPicPr>
          <p:cNvPr id="2063" name="Picture 15" descr="K:\Siggraph 2011\FastForward\saveState05_pink-panther2_039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1126232"/>
            <a:ext cx="1679210" cy="1733550"/>
          </a:xfrm>
          <a:prstGeom prst="rect">
            <a:avLst/>
          </a:prstGeom>
          <a:noFill/>
        </p:spPr>
      </p:pic>
      <p:pic>
        <p:nvPicPr>
          <p:cNvPr id="2064" name="Picture 16" descr="K:\Siggraph 2011\FastForward\pp1-acc2-nomesh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3003798"/>
            <a:ext cx="1563530" cy="1887104"/>
          </a:xfrm>
          <a:prstGeom prst="rect">
            <a:avLst/>
          </a:prstGeom>
          <a:noFill/>
        </p:spPr>
      </p:pic>
      <p:pic>
        <p:nvPicPr>
          <p:cNvPr id="2065" name="Picture 17" descr="K:\Siggraph 2011\FastForward\pp1-noJoints1-nomesh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00192" y="3147814"/>
            <a:ext cx="1486959" cy="1822883"/>
          </a:xfrm>
          <a:prstGeom prst="rect">
            <a:avLst/>
          </a:prstGeom>
          <a:noFill/>
        </p:spPr>
      </p:pic>
      <p:pic>
        <p:nvPicPr>
          <p:cNvPr id="2066" name="Picture 18" descr="K:\Siggraph 2011\FastForward\pp1-noJointsAgain2-nomesh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79712" y="1347614"/>
            <a:ext cx="1360987" cy="1716672"/>
          </a:xfrm>
          <a:prstGeom prst="rect">
            <a:avLst/>
          </a:prstGeom>
          <a:noFill/>
        </p:spPr>
      </p:pic>
      <p:pic>
        <p:nvPicPr>
          <p:cNvPr id="2067" name="Picture 19" descr="K:\Siggraph 2011\FastForward\pp2-acc2-nomesh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99992" y="3194669"/>
            <a:ext cx="1538830" cy="1825353"/>
          </a:xfrm>
          <a:prstGeom prst="rect">
            <a:avLst/>
          </a:prstGeom>
          <a:noFill/>
        </p:spPr>
      </p:pic>
    </p:spTree>
  </p:cSld>
  <p:clrMapOvr>
    <a:masterClrMapping/>
  </p:clrMapOvr>
  <p:transition advTm="670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Articulated Global Registration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7504" y="771550"/>
            <a:ext cx="4320480" cy="396044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</a:pPr>
            <a:endParaRPr lang="en-US" altLang="ko-KR" sz="1050" dirty="0" smtClean="0">
              <a:ea typeface="ＭＳ Ｐゴシック" pitchFamily="34" charset="-128"/>
            </a:endParaRPr>
          </a:p>
          <a:p>
            <a: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altLang="ko-KR" dirty="0" smtClean="0">
                <a:ea typeface="ＭＳ Ｐゴシック" pitchFamily="34" charset="-128"/>
              </a:rPr>
              <a:t>Multiple scan alignment</a:t>
            </a:r>
          </a:p>
          <a:p>
            <a: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altLang="ko-KR" dirty="0" smtClean="0">
                <a:ea typeface="ＭＳ Ｐゴシック" pitchFamily="34" charset="-128"/>
              </a:rPr>
              <a:t>Finds articulated structure</a:t>
            </a:r>
          </a:p>
          <a:p>
            <a: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altLang="ko-KR" dirty="0" smtClean="0">
                <a:ea typeface="ＭＳ Ｐゴシック" pitchFamily="34" charset="-128"/>
              </a:rPr>
              <a:t>Robust to missing data</a:t>
            </a:r>
          </a:p>
          <a:p>
            <a: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altLang="ko-KR" dirty="0" smtClean="0">
                <a:ea typeface="ＭＳ Ｐゴシック" pitchFamily="34" charset="-128"/>
              </a:rPr>
              <a:t>No template, markers, skeleton, or segmentation needed</a:t>
            </a:r>
          </a:p>
          <a:p>
            <a:endParaRPr lang="ko-KR" altLang="en-US" dirty="0"/>
          </a:p>
        </p:txBody>
      </p:sp>
      <p:pic>
        <p:nvPicPr>
          <p:cNvPr id="8" name="GlobalRe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022831" y="1005504"/>
            <a:ext cx="4992554" cy="3744416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Tm="157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9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Results: Reconstruction</a:t>
            </a:r>
            <a:endParaRPr lang="ko-KR" altLang="en-US" dirty="0"/>
          </a:p>
        </p:txBody>
      </p:sp>
      <p:pic>
        <p:nvPicPr>
          <p:cNvPr id="10" name="Walkman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07704" y="771550"/>
            <a:ext cx="5616624" cy="4212468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Tm="40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Results: Reconstruction</a:t>
            </a:r>
            <a:endParaRPr lang="ko-KR" altLang="en-US" dirty="0"/>
          </a:p>
        </p:txBody>
      </p:sp>
      <p:pic>
        <p:nvPicPr>
          <p:cNvPr id="6" name="PP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771550"/>
            <a:ext cx="5616624" cy="4212468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Tm="41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Results: Interactive IK</a:t>
            </a:r>
            <a:endParaRPr lang="ko-KR" altLang="en-US" dirty="0"/>
          </a:p>
        </p:txBody>
      </p:sp>
      <p:pic>
        <p:nvPicPr>
          <p:cNvPr id="7" name="Picture 2" descr="K:\000 Shape Data\TOG09\graphics\source\robotDepth2\snapshot-0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532" y="1252307"/>
            <a:ext cx="665686" cy="1460220"/>
          </a:xfrm>
          <a:prstGeom prst="rect">
            <a:avLst/>
          </a:prstGeom>
          <a:noFill/>
        </p:spPr>
      </p:pic>
      <p:pic>
        <p:nvPicPr>
          <p:cNvPr id="8" name="Picture 4" descr="K:\000 Shape Data\TOG09\graphics\source\robotDepth2\snapshot-00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123728" y="1275606"/>
            <a:ext cx="680970" cy="1413622"/>
          </a:xfrm>
          <a:prstGeom prst="rect">
            <a:avLst/>
          </a:prstGeom>
          <a:noFill/>
        </p:spPr>
      </p:pic>
      <p:pic>
        <p:nvPicPr>
          <p:cNvPr id="10" name="Picture 7" descr="K:\000 Shape Data\TOG09\graphics\source\robotDepth2\snapshot-008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195492" y="1241486"/>
            <a:ext cx="744416" cy="1427678"/>
          </a:xfrm>
          <a:prstGeom prst="rect">
            <a:avLst/>
          </a:prstGeom>
          <a:noFill/>
        </p:spPr>
      </p:pic>
      <p:pic>
        <p:nvPicPr>
          <p:cNvPr id="11" name="Picture 8" descr="K:\000 Shape Data\TOG09\graphics\source\robotDepth2\snapshot-007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67518" y="2783397"/>
            <a:ext cx="649714" cy="1163958"/>
          </a:xfrm>
          <a:prstGeom prst="rect">
            <a:avLst/>
          </a:prstGeom>
          <a:noFill/>
        </p:spPr>
      </p:pic>
      <p:pic>
        <p:nvPicPr>
          <p:cNvPr id="12" name="Picture 9" descr="K:\000 Shape Data\TOG09\graphics\source\robotDepth2\snapshot-006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224018" y="2728471"/>
            <a:ext cx="683686" cy="1273810"/>
          </a:xfrm>
          <a:prstGeom prst="rect">
            <a:avLst/>
          </a:prstGeom>
          <a:noFill/>
        </p:spPr>
      </p:pic>
      <p:pic>
        <p:nvPicPr>
          <p:cNvPr id="13" name="Picture 10" descr="K:\000 Shape Data\TOG09\graphics\source\robotDepth2\snapshot-0060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96092" y="2692467"/>
            <a:ext cx="775708" cy="124647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88510" y="4155926"/>
            <a:ext cx="1937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latin typeface="Corbel" pitchFamily="34" charset="0"/>
              </a:rPr>
              <a:t>Input Range Scans</a:t>
            </a:r>
            <a:endParaRPr lang="ko-KR" altLang="en-US" dirty="0">
              <a:latin typeface="Corbe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52120" y="4587974"/>
            <a:ext cx="189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latin typeface="Corbel" pitchFamily="34" charset="0"/>
              </a:rPr>
              <a:t>Articulated Model</a:t>
            </a:r>
            <a:endParaRPr lang="ko-KR" altLang="en-US" dirty="0">
              <a:latin typeface="Corbel" pitchFamily="34" charset="0"/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>
            <a:off x="3059832" y="2715766"/>
            <a:ext cx="100811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963027" y="2355726"/>
            <a:ext cx="1176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i="1" dirty="0" smtClean="0">
                <a:latin typeface="Corbel" pitchFamily="34" charset="0"/>
              </a:rPr>
              <a:t>Our Method</a:t>
            </a:r>
            <a:endParaRPr lang="ko-KR" altLang="en-US" sz="1600" i="1" dirty="0">
              <a:latin typeface="Corbel" pitchFamily="34" charset="0"/>
            </a:endParaRPr>
          </a:p>
        </p:txBody>
      </p:sp>
      <p:pic>
        <p:nvPicPr>
          <p:cNvPr id="22" name="IK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4248108" y="987574"/>
            <a:ext cx="4752528" cy="3564396"/>
          </a:xfrm>
          <a:prstGeom prst="rect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Tm="80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</TotalTime>
  <Words>75</Words>
  <Application>Microsoft Office PowerPoint</Application>
  <PresentationFormat>화면 슬라이드 쇼(16:9)</PresentationFormat>
  <Paragraphs>21</Paragraphs>
  <Slides>6</Slides>
  <Notes>1</Notes>
  <HiddenSlides>0</HiddenSlides>
  <MMClips>4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Motivation</vt:lpstr>
      <vt:lpstr>Challenges</vt:lpstr>
      <vt:lpstr>Articulated Global Registration</vt:lpstr>
      <vt:lpstr>Results: Reconstruction</vt:lpstr>
      <vt:lpstr>Results: Reconstruction</vt:lpstr>
      <vt:lpstr>Results: Interactive IK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장우영</dc:creator>
  <cp:lastModifiedBy>장우영</cp:lastModifiedBy>
  <cp:revision>55</cp:revision>
  <dcterms:created xsi:type="dcterms:W3CDTF">2011-07-05T02:35:21Z</dcterms:created>
  <dcterms:modified xsi:type="dcterms:W3CDTF">2011-07-07T20:49:01Z</dcterms:modified>
</cp:coreProperties>
</file>